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68E0C-DC0C-4A1F-B652-3773BE8EE582}" type="datetimeFigureOut">
              <a:rPr lang="es-CO" smtClean="0"/>
              <a:pPr/>
              <a:t>16/01/2009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1512F-32E3-41AD-B1A4-A87181E0C1F4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hyperlink" Target="http://images.google.com/imgres?imgurl=http://www.kidsgeo.com/images/earths-atmosphere.jpg&amp;imgrefurl=http://www.kidsgeo.com/geography-for-kids/0040-introduction-to-our-atmosphere.php&amp;usg=__tZze-IK-vGzNgLddkcS43rgchXQ=&amp;h=380&amp;w=400&amp;sz=11&amp;hl=en&amp;start=1&amp;tbnid=kXaFgZ--bO3mpM:&amp;tbnh=118&amp;tbnw=124&amp;prev=/images?q=atmosphere&amp;gbv=2&amp;hl=e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/imgres?imgurl=http://blog.telephonyonline.com/telephony2/wp-content/uploads/2007/10/cloud.jpg&amp;imgrefurl=http://blog.telephonyonline.com/telephony2/category/cloud-computing/&amp;usg=__te0HVr8TyKbVdaEa0EGQUzkyepE=&amp;h=320&amp;w=320&amp;sz=14&amp;hl=en&amp;start=1&amp;tbnid=z2TX4pXWteE5sM:&amp;tbnh=118&amp;tbnw=118&amp;prev=/images?q=cloud&amp;gbv=2&amp;hl=e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lgerian" pitchFamily="82" charset="0"/>
              </a:rPr>
              <a:t>El CLIMA</a:t>
            </a:r>
            <a:endParaRPr lang="es-CO" sz="72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590800"/>
            <a:ext cx="3429000" cy="933450"/>
          </a:xfrm>
        </p:spPr>
        <p:txBody>
          <a:bodyPr>
            <a:noAutofit/>
          </a:bodyPr>
          <a:lstStyle/>
          <a:p>
            <a:r>
              <a:rPr lang="es-CO" sz="3200" dirty="0" smtClean="0">
                <a:solidFill>
                  <a:schemeClr val="bg1"/>
                </a:solidFill>
              </a:rPr>
              <a:t> la atmósfera</a:t>
            </a:r>
            <a:endParaRPr lang="es-CO" sz="32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5638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nube</a:t>
            </a: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24400" y="32004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El tornado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57150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</a:t>
            </a:r>
            <a:r>
              <a:rPr lang="es-CO" sz="3200" dirty="0" smtClean="0">
                <a:solidFill>
                  <a:schemeClr val="bg1"/>
                </a:solidFill>
              </a:rPr>
              <a:t>huracán</a:t>
            </a: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8194" name="Picture 2" descr="http://tbn1.google.com/images?q=tbn:kXaFgZ--bO3mpM:http://www.kidsgeo.com/images/earths-atmospher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86697"/>
            <a:ext cx="2324100" cy="2211643"/>
          </a:xfrm>
          <a:prstGeom prst="rect">
            <a:avLst/>
          </a:prstGeom>
          <a:noFill/>
        </p:spPr>
      </p:pic>
      <p:pic>
        <p:nvPicPr>
          <p:cNvPr id="8196" name="Picture 4" descr="http://tbn3.google.com/images?q=tbn:z2TX4pXWteE5sM:http://blog.telephonyonline.com/telephony2/wp-content/uploads/2007/10/cloud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3581400"/>
            <a:ext cx="1981200" cy="1981200"/>
          </a:xfrm>
          <a:prstGeom prst="rect">
            <a:avLst/>
          </a:prstGeom>
          <a:noFill/>
        </p:spPr>
      </p:pic>
      <p:pic>
        <p:nvPicPr>
          <p:cNvPr id="8198" name="Picture 6" descr="http://www.fas.org/irp/imint/docs/rst/Sect14/tornad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381000"/>
            <a:ext cx="3429000" cy="2952750"/>
          </a:xfrm>
          <a:prstGeom prst="rect">
            <a:avLst/>
          </a:prstGeom>
          <a:noFill/>
        </p:spPr>
      </p:pic>
      <p:pic>
        <p:nvPicPr>
          <p:cNvPr id="8200" name="Picture 8" descr="http://www.actuarialnews.org/archives/hurican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10200" y="3962400"/>
            <a:ext cx="19050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971800"/>
            <a:ext cx="3429000" cy="933450"/>
          </a:xfrm>
        </p:spPr>
        <p:txBody>
          <a:bodyPr>
            <a:noAutofit/>
          </a:bodyPr>
          <a:lstStyle/>
          <a:p>
            <a:r>
              <a:rPr lang="es-CO" sz="3200" dirty="0" smtClean="0">
                <a:solidFill>
                  <a:schemeClr val="bg1"/>
                </a:solidFill>
              </a:rPr>
              <a:t> El</a:t>
            </a:r>
            <a:r>
              <a:rPr lang="es-CO" sz="3200" dirty="0">
                <a:solidFill>
                  <a:schemeClr val="bg1"/>
                </a:solidFill>
              </a:rPr>
              <a:t> </a:t>
            </a:r>
            <a:r>
              <a:rPr lang="es-CO" sz="3200" dirty="0" smtClean="0">
                <a:solidFill>
                  <a:schemeClr val="bg1"/>
                </a:solidFill>
              </a:rPr>
              <a:t>relámpago</a:t>
            </a:r>
            <a:br>
              <a:rPr lang="es-CO" sz="3200" dirty="0" smtClean="0">
                <a:solidFill>
                  <a:schemeClr val="bg1"/>
                </a:solidFill>
              </a:rPr>
            </a:br>
            <a:r>
              <a:rPr lang="es-CO" sz="3200" dirty="0" smtClean="0">
                <a:solidFill>
                  <a:schemeClr val="bg1"/>
                </a:solidFill>
              </a:rPr>
              <a:t>(relampaguear)</a:t>
            </a:r>
            <a:endParaRPr lang="es-CO" sz="32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895600" y="5257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trueno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tronar</a:t>
            </a:r>
            <a:r>
              <a:rPr 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)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81600" y="2438400"/>
            <a:ext cx="28194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tormenta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4038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7170" name="Picture 2" descr="http://allm92.files.wordpress.com/2007/11/lighting-storm-wallpape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28600"/>
            <a:ext cx="2946400" cy="2209800"/>
          </a:xfrm>
          <a:prstGeom prst="rect">
            <a:avLst/>
          </a:prstGeom>
          <a:noFill/>
        </p:spPr>
      </p:pic>
      <p:pic>
        <p:nvPicPr>
          <p:cNvPr id="7172" name="Picture 4" descr="http://static.howstuffworks.com/gif/lightning-gallery-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1219200"/>
            <a:ext cx="2095500" cy="1676400"/>
          </a:xfrm>
          <a:prstGeom prst="rect">
            <a:avLst/>
          </a:prstGeom>
          <a:noFill/>
        </p:spPr>
      </p:pic>
      <p:pic>
        <p:nvPicPr>
          <p:cNvPr id="9" name="MSj00750270000[1].wav">
            <a:hlinkClick r:id="" action="ppaction://media"/>
          </p:cNvPr>
          <p:cNvPicPr>
            <a:picLocks noRot="1" noChangeAspect="1"/>
          </p:cNvPicPr>
          <p:nvPr>
            <a:wavAudioFile r:embed="rId1" name="MSj00750270000[1].wav"/>
          </p:nvPr>
        </p:nvPicPr>
        <p:blipFill>
          <a:blip r:embed="rId6"/>
          <a:stretch>
            <a:fillRect/>
          </a:stretch>
        </p:blipFill>
        <p:spPr>
          <a:xfrm>
            <a:off x="5486400" y="5410200"/>
            <a:ext cx="304800" cy="304800"/>
          </a:xfrm>
          <a:prstGeom prst="rect">
            <a:avLst/>
          </a:prstGeom>
        </p:spPr>
      </p:pic>
      <p:pic>
        <p:nvPicPr>
          <p:cNvPr id="7174" name="Picture 6" descr="thunder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3581400"/>
            <a:ext cx="2124075" cy="1466851"/>
          </a:xfrm>
          <a:prstGeom prst="rect">
            <a:avLst/>
          </a:prstGeom>
          <a:noFill/>
        </p:spPr>
      </p:pic>
      <p:pic>
        <p:nvPicPr>
          <p:cNvPr id="11" name="MSSN00693A0000[1].wav">
            <a:hlinkClick r:id="" action="ppaction://media"/>
          </p:cNvPr>
          <p:cNvPicPr>
            <a:picLocks noRot="1" noChangeAspect="1"/>
          </p:cNvPicPr>
          <p:nvPr>
            <a:wavAudioFile r:embed="rId2" name="MSSN00693A0000[1].wav"/>
          </p:nvPr>
        </p:nvPicPr>
        <p:blipFill>
          <a:blip r:embed="rId6"/>
          <a:stretch>
            <a:fillRect/>
          </a:stretch>
        </p:blipFill>
        <p:spPr>
          <a:xfrm>
            <a:off x="3505200" y="5410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1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8382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gota</a:t>
            </a:r>
            <a:endParaRPr kumimoji="0" lang="es-CO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4038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0" y="24384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El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arco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iris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48200" y="5562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chubasco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El </a:t>
            </a:r>
            <a:r>
              <a:rPr lang="en-US" sz="3200" b="1" noProof="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chaparrón</a:t>
            </a:r>
            <a:endParaRPr lang="en-US" sz="3200" b="1" noProof="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</a:t>
            </a:r>
            <a:r>
              <a:rPr kumimoji="0" lang="en-US" sz="3200" b="1" i="0" u="none" strike="noStrike" kern="1200" cap="none" spc="0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aguacero</a:t>
            </a:r>
            <a:endParaRPr kumimoji="0" lang="es-CO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6146" name="Picture 2" descr="http://blog.wired.com/gadgets/dDropWater-t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828800"/>
            <a:ext cx="2527300" cy="2064989"/>
          </a:xfrm>
          <a:prstGeom prst="rect">
            <a:avLst/>
          </a:prstGeom>
          <a:noFill/>
        </p:spPr>
      </p:pic>
      <p:pic>
        <p:nvPicPr>
          <p:cNvPr id="6148" name="Picture 4" descr="http://digital-photography-school.com/blog/wp-content/uploads/2007/11/photogrpah-a-rainbo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04800"/>
            <a:ext cx="2722033" cy="2041525"/>
          </a:xfrm>
          <a:prstGeom prst="rect">
            <a:avLst/>
          </a:prstGeom>
          <a:noFill/>
        </p:spPr>
      </p:pic>
      <p:pic>
        <p:nvPicPr>
          <p:cNvPr id="6150" name="Picture 6" descr="http://www.rumtor.com/Fotos%20para%20web/meteo/chubasco1we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276600"/>
            <a:ext cx="3048000" cy="2030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0" y="4343400"/>
            <a:ext cx="3429000" cy="933450"/>
          </a:xfrm>
        </p:spPr>
        <p:txBody>
          <a:bodyPr>
            <a:noAutofit/>
          </a:bodyPr>
          <a:lstStyle/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</a:rPr>
              <a:t>La llovizna</a:t>
            </a:r>
            <a:br>
              <a:rPr lang="es-CO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</a:rPr>
              <a:t>(lloviznar)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30480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lluvia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lluvioso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8382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4038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0" y="4114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temporal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4876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s-CO" sz="3200" dirty="0">
                <a:solidFill>
                  <a:schemeClr val="tx2">
                    <a:lumMod val="75000"/>
                  </a:schemeClr>
                </a:solidFill>
              </a:rPr>
              <a:t>Llover a cántaros</a:t>
            </a:r>
          </a:p>
        </p:txBody>
      </p:sp>
      <p:pic>
        <p:nvPicPr>
          <p:cNvPr id="5124" name="Picture 4" descr="http://www.saynotocrack.com/wp-content/uploads/2007/11/ra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609600"/>
            <a:ext cx="3626620" cy="2422525"/>
          </a:xfrm>
          <a:prstGeom prst="rect">
            <a:avLst/>
          </a:prstGeom>
          <a:noFill/>
        </p:spPr>
      </p:pic>
      <p:pic>
        <p:nvPicPr>
          <p:cNvPr id="5126" name="Picture 6" descr="http://jamillan.com/DSC05288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1752600"/>
            <a:ext cx="3200400" cy="2436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6800" y="2590800"/>
            <a:ext cx="3429000" cy="933450"/>
          </a:xfrm>
        </p:spPr>
        <p:txBody>
          <a:bodyPr>
            <a:noAutofit/>
          </a:bodyPr>
          <a:lstStyle/>
          <a:p>
            <a:r>
              <a:rPr lang="es-CO" sz="3200" dirty="0" smtClean="0">
                <a:solidFill>
                  <a:schemeClr val="bg1"/>
                </a:solidFill>
              </a:rPr>
              <a:t>La escarcha</a:t>
            </a:r>
            <a:endParaRPr lang="es-CO" sz="32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57912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granizo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514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nieve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4038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29200" y="5638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cellisca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4100" name="Picture 4" descr="http://www.saynotocrack.com/wp-content/uploads/2008/02/sn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8600"/>
            <a:ext cx="3251200" cy="2438400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762000"/>
            <a:ext cx="261724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 descr="http://www.architectiak.com/graniz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038600"/>
            <a:ext cx="2438400" cy="2041451"/>
          </a:xfrm>
          <a:prstGeom prst="rect">
            <a:avLst/>
          </a:prstGeom>
          <a:noFill/>
        </p:spPr>
      </p:pic>
      <p:pic>
        <p:nvPicPr>
          <p:cNvPr id="4105" name="Picture 9" descr="http://ram.meteored.com/numero37/imagenes/21_ventis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657600"/>
            <a:ext cx="1524000" cy="2029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3429000" cy="933450"/>
          </a:xfrm>
        </p:spPr>
        <p:txBody>
          <a:bodyPr>
            <a:noAutofit/>
          </a:bodyPr>
          <a:lstStyle/>
          <a:p>
            <a:r>
              <a:rPr lang="es-CO" sz="3200" dirty="0" smtClean="0">
                <a:solidFill>
                  <a:schemeClr val="bg1"/>
                </a:solidFill>
              </a:rPr>
              <a:t>soplar</a:t>
            </a:r>
            <a:endParaRPr lang="es-CO" sz="32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5562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calor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67200" y="26670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El 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viento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4038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19600" y="57150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Grados </a:t>
            </a:r>
            <a:r>
              <a:rPr lang="es-CO" sz="3200" dirty="0" smtClean="0">
                <a:solidFill>
                  <a:schemeClr val="bg1"/>
                </a:solidFill>
              </a:rPr>
              <a:t>centígrados</a:t>
            </a:r>
            <a:endParaRPr lang="es-CO" sz="3200" dirty="0">
              <a:solidFill>
                <a:schemeClr val="bg1"/>
              </a:solidFill>
            </a:endParaRPr>
          </a:p>
        </p:txBody>
      </p:sp>
      <p:pic>
        <p:nvPicPr>
          <p:cNvPr id="3075" name="Picture 3" descr="http://reformadoreformandome.files.wordpress.com/2007/10/sopl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3143250" cy="2324100"/>
          </a:xfrm>
          <a:prstGeom prst="rect">
            <a:avLst/>
          </a:prstGeom>
          <a:noFill/>
        </p:spPr>
      </p:pic>
      <p:pic>
        <p:nvPicPr>
          <p:cNvPr id="3077" name="Picture 5" descr="http://www.marcelor.com/wp-content/uploads/cal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886200"/>
            <a:ext cx="2374900" cy="1781175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388620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 descr="http://www.botany.otago.ac.nz/bso/imagegallery/images/Windy-Nugget-Poin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762000"/>
            <a:ext cx="2722033" cy="204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62000" y="5638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N</a:t>
            </a:r>
            <a:r>
              <a:rPr kumimoji="0" lang="es-CO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ublado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2209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noProof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Despejado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29200" y="28956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s-C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Sombra</a:t>
            </a:r>
          </a:p>
          <a:p>
            <a:pPr algn="ctr">
              <a:spcBef>
                <a:spcPct val="0"/>
              </a:spcBef>
            </a:pPr>
            <a:r>
              <a:rPr lang="en-US" sz="320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Sombreado</a:t>
            </a:r>
            <a:endParaRPr lang="es-CO" sz="32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2.bp.blogspot.com/_ISeYg6U0g4c/SJQXkF1jScI/AAAAAAAAAXA/bF-Noi4yri4/s400/nubla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124200"/>
            <a:ext cx="2977931" cy="2590800"/>
          </a:xfrm>
          <a:prstGeom prst="rect">
            <a:avLst/>
          </a:prstGeom>
          <a:noFill/>
        </p:spPr>
      </p:pic>
      <p:pic>
        <p:nvPicPr>
          <p:cNvPr id="2052" name="Picture 4" descr="http://www.yunphoto.net/sumb/yun_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28600"/>
            <a:ext cx="2743200" cy="2057400"/>
          </a:xfrm>
          <a:prstGeom prst="rect">
            <a:avLst/>
          </a:prstGeom>
          <a:noFill/>
        </p:spPr>
      </p:pic>
      <p:pic>
        <p:nvPicPr>
          <p:cNvPr id="2054" name="Picture 6" descr="http://ocw.mit.edu/NR/rdonlyres/E60B8B88-E62D-4819-B2BB-3BD4D746F30D/0/chp_shado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838200"/>
            <a:ext cx="2346739" cy="188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590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noProof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Helar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76800" y="2971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Lluvioso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5638800"/>
            <a:ext cx="3429000" cy="933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Nevoso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www.lacoctelera.com/myfiles/cerezas/cerezas-helad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3432432" cy="2286000"/>
          </a:xfrm>
          <a:prstGeom prst="rect">
            <a:avLst/>
          </a:prstGeom>
          <a:noFill/>
        </p:spPr>
      </p:pic>
      <p:pic>
        <p:nvPicPr>
          <p:cNvPr id="1028" name="Picture 4" descr="http://www.juliocesarfoto.com/blog/subido/caillebotte_tiempo_lluvios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57200"/>
            <a:ext cx="3594100" cy="2683804"/>
          </a:xfrm>
          <a:prstGeom prst="rect">
            <a:avLst/>
          </a:prstGeom>
          <a:noFill/>
        </p:spPr>
      </p:pic>
      <p:pic>
        <p:nvPicPr>
          <p:cNvPr id="1030" name="Picture 6" descr="http://www.rocketski.com/skiimages/PRATO-NEVOSO/PRAG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581400"/>
            <a:ext cx="29718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66</Words>
  <Application>Microsoft Office PowerPoint</Application>
  <PresentationFormat>On-screen Show (4:3)</PresentationFormat>
  <Paragraphs>34</Paragraphs>
  <Slides>9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El CLIMA</vt:lpstr>
      <vt:lpstr> la atmósfera</vt:lpstr>
      <vt:lpstr> El relámpago (relampaguear)</vt:lpstr>
      <vt:lpstr>Slide 4</vt:lpstr>
      <vt:lpstr>La llovizna (lloviznar)</vt:lpstr>
      <vt:lpstr>La escarcha</vt:lpstr>
      <vt:lpstr>soplar</vt:lpstr>
      <vt:lpstr>Slide 8</vt:lpstr>
      <vt:lpstr>Slide 9</vt:lpstr>
    </vt:vector>
  </TitlesOfParts>
  <Company>Wakefield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CLIMA</dc:title>
  <dc:creator>sruckman</dc:creator>
  <cp:lastModifiedBy>sruckman</cp:lastModifiedBy>
  <cp:revision>62</cp:revision>
  <dcterms:created xsi:type="dcterms:W3CDTF">2008-11-07T00:36:23Z</dcterms:created>
  <dcterms:modified xsi:type="dcterms:W3CDTF">2009-01-16T14:56:23Z</dcterms:modified>
</cp:coreProperties>
</file>